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860" y="1506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10" Type="http://schemas.openxmlformats.org/officeDocument/2006/relationships/image" Target="../media/image7.jpg"/><Relationship Id="rId4" Type="http://schemas.openxmlformats.org/officeDocument/2006/relationships/image" Target="../media/image3.jpeg"/><Relationship Id="rId9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17524" y="9630787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29.03.2022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</a:t>
            </a:r>
            <a:r>
              <a:rPr lang="tr-TR" sz="1800" b="1" i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</a:t>
            </a:r>
            <a:r>
              <a:rPr lang="tr-TR" sz="1800" b="1" i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13.30</a:t>
            </a:r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</a:t>
            </a:r>
            <a:r>
              <a:rPr lang="tr-TR" sz="1800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 </a:t>
            </a:r>
            <a:r>
              <a:rPr lang="tr-TR" sz="18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B2-D10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528677" y="4992156"/>
            <a:ext cx="4210160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DİLARA ABDULLAHOĞLU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Calibri"/>
              </a:rPr>
              <a:t>21519007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8144" y="5461718"/>
            <a:ext cx="7110698" cy="4522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1800" b="1" i="0" u="sng" dirty="0">
                <a:solidFill>
                  <a:schemeClr val="tx2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YENİ KURKUMİN ANALOGLARININ SENTEZLENMESİ, MTT TEST YÖNTEMİ İLE ANTİ-KANSER ETKİLERİNİN İNCELENMESİ VE KURKUMİN İLE ANTİ-KANSER ETKİLERİNİN KARŞILAŞTIRILMASI</a:t>
            </a:r>
            <a:endParaRPr lang="tr-TR" sz="1800" b="1" u="sng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Doç. Dr. Ömer Tahir GÜNKARA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11" name="Resim 10" descr="kişi, kadın, poz içeren bir resim&#10;&#10;Açıklama otomatik olarak oluşturuldu">
            <a:extLst>
              <a:ext uri="{FF2B5EF4-FFF2-40B4-BE49-F238E27FC236}">
                <a16:creationId xmlns:a16="http://schemas.microsoft.com/office/drawing/2014/main" xmlns="" id="{2F3FD842-33A4-4BF0-B234-F5BC8D7E12F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590" y="2112602"/>
            <a:ext cx="1305752" cy="2785699"/>
          </a:xfrm>
          <a:prstGeom prst="rect">
            <a:avLst/>
          </a:prstGeom>
        </p:spPr>
      </p:pic>
      <p:pic>
        <p:nvPicPr>
          <p:cNvPr id="27" name="Resim 26" descr="zerdeçal, sebze, yemek içeren bir resim&#10;&#10;Açıklama otomatik olarak oluşturuldu">
            <a:extLst>
              <a:ext uri="{FF2B5EF4-FFF2-40B4-BE49-F238E27FC236}">
                <a16:creationId xmlns:a16="http://schemas.microsoft.com/office/drawing/2014/main" xmlns="" id="{E6F59B8C-3DB1-44EC-8EF1-84941976FDE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92" r="20674" b="1"/>
          <a:stretch/>
        </p:blipFill>
        <p:spPr>
          <a:xfrm>
            <a:off x="5335871" y="7825835"/>
            <a:ext cx="1113505" cy="1478918"/>
          </a:xfrm>
          <a:prstGeom prst="rect">
            <a:avLst/>
          </a:prstGeom>
        </p:spPr>
      </p:pic>
      <p:graphicFrame>
        <p:nvGraphicFramePr>
          <p:cNvPr id="28" name="Nesne 27">
            <a:extLst>
              <a:ext uri="{FF2B5EF4-FFF2-40B4-BE49-F238E27FC236}">
                <a16:creationId xmlns:a16="http://schemas.microsoft.com/office/drawing/2014/main" xmlns="" id="{F91EF9DA-9F37-4565-BB93-2085AB3DC2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73706"/>
              </p:ext>
            </p:extLst>
          </p:nvPr>
        </p:nvGraphicFramePr>
        <p:xfrm>
          <a:off x="2290000" y="8124145"/>
          <a:ext cx="2612616" cy="692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8" imgW="2585942" imgH="685361" progId="">
                  <p:embed/>
                </p:oleObj>
              </mc:Choice>
              <mc:Fallback>
                <p:oleObj r:id="rId8" imgW="2585942" imgH="685361" progId="">
                  <p:embed/>
                  <p:pic>
                    <p:nvPicPr>
                      <p:cNvPr id="2" name="Nesne 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90000" y="8124145"/>
                        <a:ext cx="2612616" cy="6928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" name="Resim 28" descr="bitki, yeşil, sebze içeren bir resim&#10;&#10;Açıklama otomatik olarak oluşturuldu">
            <a:extLst>
              <a:ext uri="{FF2B5EF4-FFF2-40B4-BE49-F238E27FC236}">
                <a16:creationId xmlns:a16="http://schemas.microsoft.com/office/drawing/2014/main" xmlns="" id="{3AF3A4E9-BDA5-4744-8CEC-F40DBC5944D9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1" r="21329" b="2"/>
          <a:stretch/>
        </p:blipFill>
        <p:spPr>
          <a:xfrm>
            <a:off x="871490" y="7830711"/>
            <a:ext cx="1047349" cy="1370439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205</TotalTime>
  <Words>52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0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Casper</cp:lastModifiedBy>
  <cp:revision>27</cp:revision>
  <dcterms:created xsi:type="dcterms:W3CDTF">2016-11-29T08:51:08Z</dcterms:created>
  <dcterms:modified xsi:type="dcterms:W3CDTF">2022-03-23T10:17:18Z</dcterms:modified>
</cp:coreProperties>
</file>